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T Sans Narrow"/>
      <p:regular r:id="rId11"/>
      <p:bold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Narrow-regular.fntdata"/><Relationship Id="rId10" Type="http://schemas.openxmlformats.org/officeDocument/2006/relationships/slide" Target="slides/slide6.xml"/><Relationship Id="rId13" Type="http://schemas.openxmlformats.org/officeDocument/2006/relationships/font" Target="fonts/OpenSans-regular.fntdata"/><Relationship Id="rId12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0jZe_VGLRY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eLJ-Yy2Mq3c" TargetMode="External"/><Relationship Id="rId4" Type="http://schemas.openxmlformats.org/officeDocument/2006/relationships/hyperlink" Target="https://www.youtube.com/watch?v=BULXKrzLhi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3650" y="1689907"/>
            <a:ext cx="7136700" cy="176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Hermit Crab and the Octopus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Hermit Crabs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Small crabs that move from shell to shell as they grow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They are born in the ocean, but live on the shore as adults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https://www.youtube.com/watch?v=0jZe_VGLRYI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Octopus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octopus has eight tentacles and three hearts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They can change colors and produce ink to escape danger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https://www.youtube.com/watch?v=eLJ-Yy2Mq3c</a:t>
            </a:r>
            <a:r>
              <a:rPr lang="en"/>
              <a:t> *no sound*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https://www.youtube.com/watch?v=BULXKrzLhig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hermit crab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300" y="88825"/>
            <a:ext cx="6043824" cy="498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aribbean octopus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82949" cy="47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740250" y="890475"/>
            <a:ext cx="2310300" cy="3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The </a:t>
            </a:r>
            <a:r>
              <a:rPr lang="en" sz="3000">
                <a:solidFill>
                  <a:schemeClr val="accen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Caribbean reef octopus</a:t>
            </a: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 lives around coral reefs around the Caribbean islands.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the central message of this story?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learned a lesson?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do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